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313895"/>
            <a:ext cx="10947042" cy="2196067"/>
          </a:xfrm>
        </p:spPr>
        <p:txBody>
          <a:bodyPr>
            <a:noAutofit/>
          </a:bodyPr>
          <a:lstStyle/>
          <a:p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133.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Tuikhuk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Om Hi </a:t>
            </a:r>
            <a:b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767535"/>
            <a:ext cx="9144000" cy="2923395"/>
          </a:xfrm>
        </p:spPr>
        <p:txBody>
          <a:bodyPr>
            <a:normAutofit/>
          </a:bodyPr>
          <a:lstStyle/>
          <a:p>
            <a:r>
              <a:rPr lang="en-US" sz="3600" dirty="0"/>
              <a:t>There is a Fountain </a:t>
            </a:r>
          </a:p>
          <a:p>
            <a:r>
              <a:rPr lang="en-US" sz="3600" dirty="0"/>
              <a:t>William Cowper, 1731-1800</a:t>
            </a:r>
          </a:p>
          <a:p>
            <a:r>
              <a:rPr lang="en-US" sz="3600" dirty="0" err="1"/>
              <a:t>Doh</a:t>
            </a:r>
            <a:r>
              <a:rPr lang="en-US" sz="3600" dirty="0"/>
              <a:t> is C</a:t>
            </a:r>
          </a:p>
          <a:p>
            <a:endParaRPr lang="en-US" sz="4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Sihkhuk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tuibangh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kiphum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mawhnei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kipelh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kipelh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hi)2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kiphum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mawhnei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kipelh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mimawh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sihkhuk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Amuh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mibangh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gitloh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in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kiphel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kiphel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theita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)2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mibangh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gitloh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in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kiphel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</a:t>
            </a:r>
          </a:p>
          <a:p>
            <a:pPr marL="0" indent="0">
              <a:buNone/>
            </a:pPr>
            <a:endParaRPr lang="en-US" sz="19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liamma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sipha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kamuh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 in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Hongphel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lapha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(Ka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)2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lapha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39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pumteng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Sihhan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omlai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)2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69874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Bei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ngeilo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miteng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kikhawm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nawnlo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nawnlo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hi)2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miteng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kikhawm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nawnlo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</a:p>
          <a:p>
            <a:pPr marL="0" indent="0">
              <a:buNone/>
            </a:pPr>
            <a:endParaRPr lang="en-US" sz="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440234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238</Words>
  <Application>Microsoft Office PowerPoint</Application>
  <PresentationFormat>Widescreen</PresentationFormat>
  <Paragraphs>50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133. Tuikhuk Khat A Om Hi  </vt:lpstr>
      <vt:lpstr>1</vt:lpstr>
      <vt:lpstr>2</vt:lpstr>
      <vt:lpstr>3</vt:lpstr>
      <vt:lpstr>4</vt:lpstr>
      <vt:lpstr>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8</cp:revision>
  <dcterms:created xsi:type="dcterms:W3CDTF">2018-10-09T13:17:21Z</dcterms:created>
  <dcterms:modified xsi:type="dcterms:W3CDTF">2018-10-12T03:04:50Z</dcterms:modified>
</cp:coreProperties>
</file>